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9"/>
    <p:restoredTop sz="96966"/>
  </p:normalViewPr>
  <p:slideViewPr>
    <p:cSldViewPr snapToGrid="0">
      <p:cViewPr varScale="1">
        <p:scale>
          <a:sx n="157" d="100"/>
          <a:sy n="157" d="100"/>
        </p:scale>
        <p:origin x="64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62F7F-3471-4B89-A4D6-28E95F7E3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087007-CCD5-F26F-4774-3A55AA34F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D8FC3C-8BC1-D628-D982-E4ACB614B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9BAD9-190B-2CDC-9718-14A64C1EB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F1C80-CF5B-B03D-D239-7E72CC9AA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327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DEF8A-0BA9-DA60-1CA1-D100B2105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EDCE46-8C00-02FF-AE5C-C3A6E66F1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F9BDF-2E41-E087-2EBA-E1FD34D83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F6B08-28EF-E480-C56E-882B95E82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4F6CD-3D7C-9DBE-F1D6-3B1B8DC1E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841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89C19B-CAA7-4E2E-FD31-73D5E33F7E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A8545-AD80-EFB8-DE0F-A9BD0DFAC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3DCB3-ECDF-1F99-7FCA-E6CD51CDC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FDF90-E2AF-9831-A9C3-9604291BE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1107B-5244-ED0A-3438-D4A1080C7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91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0F34D-2047-29EA-2942-2ECDE5EFB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B0E80-F75D-A638-B009-63DF34E0F8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383EC-5DEB-C313-277F-ABF96FC90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3BF86-BE13-D8DA-963F-0F0B43E15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579AC-60CD-AFBB-84A3-2A3EB6C58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688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FDFE8-41B1-0B51-C3F3-864C321B3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4EE728-2860-6BA6-668C-44F8C5AC6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1AD18-79FB-B726-0CDE-90F56BCA1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A05F8-1F11-A8B3-879D-E6EC5EE28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B9C5C-0A41-B004-3E46-0CEED67B6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23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BDB95-DB8A-5B68-1131-617F6B05A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12F90-F104-652E-A627-927B11FA8B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6ED4FD-F5B6-8408-49D3-07DCE57FB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88A98-CECD-568D-0581-B9F207733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135D16-26AF-81AD-4E1F-BC64469C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4268E2-C0A1-6B78-2F84-E2348184A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097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2CFFD-C160-A255-724F-0A5873280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703E4-43F9-DDE4-AAEE-4D50BD415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6DC434-130E-1197-2E88-9AB637A77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AAF3EA-1D4B-C064-4063-22CD4B3804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8F7D8B-801D-6300-98FA-441612C21B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C101FC-4E7E-88F0-4DD2-15C3C95FB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DF5D18-DC40-61E5-C613-939314F8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ECC23D-4C3D-D036-2227-28BEFB14A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366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B795-1293-3F60-A8EF-6DF9D1366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FFA8FC-0E82-92E6-89EC-98D0BDFEE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3D15DA-0FF1-8C6F-3C85-D03BECF0D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968B4E-9DD3-D7F2-9F43-4827BAE47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541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F8E0E1-8F65-404B-3AB8-59E5D5E1E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9D0A7A-A4D5-0C72-500D-07C2150BE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AC9E1-ECFA-242F-003C-76D7485F4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90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83B93-2276-5DAD-BEB3-CDB0039FB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2A9E0-266E-DAC6-9EDC-6731D334B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A874EA-6DA1-B764-EF37-1DC67415D9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26BA12-224E-6708-6472-56E091CB2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CA7A0-0914-062A-1775-879F11084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EE1FA1-7950-1F8E-15D8-139C6AD18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652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5F2FB-8FB3-81C3-7129-CDA19F091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C9975E-D1BA-FC60-2EE9-366FF5E861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27FD79-DFFB-A8F4-1035-B5A00F8E3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8B330-EE12-F3A4-644F-ABECDE250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1A6D62-F491-CDA8-8663-084A01B84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7607A-CBFC-8A1D-B792-61565CB0A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383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C345E-DF7A-A6C7-70BA-F3E0AFB4D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13512-5899-6780-44BB-B76E9124C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BA46B-A737-E42E-FD2B-6ADCA836A7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EB3A39-76D0-BA49-92D8-C4FE3A86B86A}" type="datetimeFigureOut">
              <a:rPr lang="en-US" smtClean="0"/>
              <a:t>8/21/23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B3279-24AB-B98E-C601-35A22EDB2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B86EC-0480-A15B-D8A8-4404516387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75B49-6309-544A-BCBB-D14D66BC7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552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ELL_Heat_Wave_20190609_0000_to_20190617_0000_UTC.mp4" descr="TELL_Heat_Wave_20190609_0000_to_20190617_0000_UTC.mp4">
            <a:hlinkClick r:id="" action="ppaction://media"/>
            <a:extLst>
              <a:ext uri="{FF2B5EF4-FFF2-40B4-BE49-F238E27FC236}">
                <a16:creationId xmlns:a16="http://schemas.microsoft.com/office/drawing/2014/main" id="{546212D0-C6FB-CBE8-0A98-CE8337DADF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9411" t="5891" r="8373" b="7685"/>
          <a:stretch/>
        </p:blipFill>
        <p:spPr>
          <a:xfrm>
            <a:off x="155347" y="228614"/>
            <a:ext cx="11881306" cy="640077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B5EC749-4BD3-9B0B-C6D1-B7DAD4D360CF}"/>
              </a:ext>
            </a:extLst>
          </p:cNvPr>
          <p:cNvSpPr/>
          <p:nvPr/>
        </p:nvSpPr>
        <p:spPr>
          <a:xfrm>
            <a:off x="0" y="0"/>
            <a:ext cx="12192000" cy="12866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91CA1B-E5F8-82F1-4451-21C12687C8E7}"/>
              </a:ext>
            </a:extLst>
          </p:cNvPr>
          <p:cNvSpPr/>
          <p:nvPr/>
        </p:nvSpPr>
        <p:spPr>
          <a:xfrm>
            <a:off x="9167091" y="0"/>
            <a:ext cx="3024909" cy="27893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3B62BC-F02F-CCF3-83A9-62E97075A12D}"/>
              </a:ext>
            </a:extLst>
          </p:cNvPr>
          <p:cNvSpPr/>
          <p:nvPr/>
        </p:nvSpPr>
        <p:spPr>
          <a:xfrm>
            <a:off x="9051636" y="4068618"/>
            <a:ext cx="3140363" cy="27893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072EE6-D2EE-C217-6F52-6A5C8E38AB09}"/>
              </a:ext>
            </a:extLst>
          </p:cNvPr>
          <p:cNvSpPr/>
          <p:nvPr/>
        </p:nvSpPr>
        <p:spPr>
          <a:xfrm>
            <a:off x="0" y="5320145"/>
            <a:ext cx="6022109" cy="15378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A2F4474-9AE7-B729-EB17-1C6D5778C6C4}"/>
              </a:ext>
            </a:extLst>
          </p:cNvPr>
          <p:cNvSpPr/>
          <p:nvPr/>
        </p:nvSpPr>
        <p:spPr>
          <a:xfrm>
            <a:off x="0" y="996604"/>
            <a:ext cx="3417456" cy="30720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5ED46B-38C6-0CDB-B4BA-E8994AD8C48F}"/>
              </a:ext>
            </a:extLst>
          </p:cNvPr>
          <p:cNvSpPr txBox="1"/>
          <p:nvPr/>
        </p:nvSpPr>
        <p:spPr>
          <a:xfrm>
            <a:off x="0" y="0"/>
            <a:ext cx="44426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dirty="0"/>
              <a:t>Map will show animation of temperature across western U.S. from TGW simulations. Full 12 km resolution using a mutually agreed upon projection. </a:t>
            </a:r>
            <a:br>
              <a:rPr lang="en-US" dirty="0"/>
            </a:br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Surrounding plots will have time series of loads in 3-4 key counties. Add a line for baseline load (e.g., average July load diurnal cycle). Could also show lines for solar and wind generation if we want to go there…could become a bit busy.</a:t>
            </a:r>
            <a:br>
              <a:rPr lang="en-US" dirty="0"/>
            </a:br>
            <a:endParaRPr lang="en-US" dirty="0"/>
          </a:p>
          <a:p>
            <a:pPr marL="342900" indent="-342900">
              <a:buAutoNum type="arabicParenR"/>
            </a:pPr>
            <a:r>
              <a:rPr lang="en-US" dirty="0"/>
              <a:t>Layer on imports/exports of power across BAs from the GO model.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3612CC-59C1-4703-196F-3F4C5B18834D}"/>
              </a:ext>
            </a:extLst>
          </p:cNvPr>
          <p:cNvSpPr txBox="1"/>
          <p:nvPr/>
        </p:nvSpPr>
        <p:spPr>
          <a:xfrm>
            <a:off x="7707745" y="42497"/>
            <a:ext cx="44519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Part One: Baseline temperatures and loads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7231D4-2B20-20A6-C9B6-F005757F500C}"/>
              </a:ext>
            </a:extLst>
          </p:cNvPr>
          <p:cNvSpPr txBox="1"/>
          <p:nvPr/>
        </p:nvSpPr>
        <p:spPr>
          <a:xfrm>
            <a:off x="9233012" y="4280686"/>
            <a:ext cx="295898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Messages</a:t>
            </a:r>
          </a:p>
          <a:p>
            <a:pPr marL="342900" indent="-342900">
              <a:buAutoNum type="arabicParenR"/>
            </a:pPr>
            <a:r>
              <a:rPr lang="en-US" dirty="0"/>
              <a:t>It’s important to simulate climate impacts on the grid</a:t>
            </a:r>
          </a:p>
          <a:p>
            <a:pPr marL="342900" indent="-342900">
              <a:buAutoNum type="arabicParenR"/>
            </a:pPr>
            <a:r>
              <a:rPr lang="en-US" dirty="0"/>
              <a:t>Highlight uniqueness of TGW approach.</a:t>
            </a:r>
          </a:p>
          <a:p>
            <a:pPr marL="342900" indent="-342900">
              <a:buAutoNum type="arabicParenR"/>
            </a:pPr>
            <a:r>
              <a:rPr lang="en-US" dirty="0"/>
              <a:t>Coupling ESMs with power system models to understand impacts</a:t>
            </a:r>
          </a:p>
        </p:txBody>
      </p:sp>
    </p:spTree>
    <p:extLst>
      <p:ext uri="{BB962C8B-B14F-4D97-AF65-F5344CB8AC3E}">
        <p14:creationId xmlns:p14="http://schemas.microsoft.com/office/powerpoint/2010/main" val="350337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127</Words>
  <Application>Microsoft Macintosh PowerPoint</Application>
  <PresentationFormat>Widescreen</PresentationFormat>
  <Paragraphs>8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Burleyson, Casey D</dc:creator>
  <cp:lastModifiedBy>Burleyson, Casey D</cp:lastModifiedBy>
  <cp:revision>8</cp:revision>
  <dcterms:created xsi:type="dcterms:W3CDTF">2023-08-21T17:58:29Z</dcterms:created>
  <dcterms:modified xsi:type="dcterms:W3CDTF">2023-08-21T21:58:34Z</dcterms:modified>
</cp:coreProperties>
</file>

<file path=docProps/thumbnail.jpeg>
</file>